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Lexend SemiBold"/>
      <p:regular r:id="rId15"/>
      <p:bold r:id="rId16"/>
    </p:embeddedFont>
    <p:embeddedFont>
      <p:font typeface="Lexen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Lexend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Lexend-regular.fntdata"/><Relationship Id="rId16" Type="http://schemas.openxmlformats.org/officeDocument/2006/relationships/font" Target="fonts/LexendSemiBold-bold.fntdata"/><Relationship Id="rId18" Type="http://schemas.openxmlformats.org/officeDocument/2006/relationships/font" Target="fonts/Lexen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b47f5f9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b47f5f9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1be4e5b070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1be4e5b070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c359abd0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1c359abd0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eee8e39da_4_2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1eee8e39da_4_2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eee8e39da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eee8e39da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eee8e39da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1eee8e39da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eee8e39da_4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eee8e39da_4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eee8e39da_4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eee8e39da_4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b47f5f9c2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1b47f5f9c2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eee8e39da_4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eee8e39da_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43200" y="6594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2216400" y="1750725"/>
            <a:ext cx="4711200" cy="218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686400" y="1750825"/>
            <a:ext cx="528900" cy="528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927600" y="2843900"/>
            <a:ext cx="528900" cy="109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" name="Google Shape;15;p2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3_1_1_1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/>
        </p:nvSpPr>
        <p:spPr>
          <a:xfrm>
            <a:off x="3263350" y="1223800"/>
            <a:ext cx="2617200" cy="2725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32634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/>
          <p:nvPr/>
        </p:nvSpPr>
        <p:spPr>
          <a:xfrm>
            <a:off x="643300" y="1223800"/>
            <a:ext cx="2617200" cy="2725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11"/>
          <p:cNvSpPr txBox="1"/>
          <p:nvPr>
            <p:ph idx="2" type="body"/>
          </p:nvPr>
        </p:nvSpPr>
        <p:spPr>
          <a:xfrm>
            <a:off x="6501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83400" y="1223800"/>
            <a:ext cx="2617200" cy="272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11"/>
          <p:cNvSpPr txBox="1"/>
          <p:nvPr>
            <p:ph idx="3" type="subTitle"/>
          </p:nvPr>
        </p:nvSpPr>
        <p:spPr>
          <a:xfrm>
            <a:off x="58835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"/>
          <p:cNvSpPr txBox="1"/>
          <p:nvPr>
            <p:ph idx="4" type="body"/>
          </p:nvPr>
        </p:nvSpPr>
        <p:spPr>
          <a:xfrm>
            <a:off x="546686" y="3949300"/>
            <a:ext cx="2404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46" name="Google Shape;146;p11"/>
          <p:cNvSpPr txBox="1"/>
          <p:nvPr>
            <p:ph idx="5" type="subTitle"/>
          </p:nvPr>
        </p:nvSpPr>
        <p:spPr>
          <a:xfrm>
            <a:off x="6463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1"/>
          <p:cNvSpPr txBox="1"/>
          <p:nvPr>
            <p:ph idx="6" type="body"/>
          </p:nvPr>
        </p:nvSpPr>
        <p:spPr>
          <a:xfrm>
            <a:off x="32648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11"/>
          <p:cNvSpPr txBox="1"/>
          <p:nvPr>
            <p:ph idx="7" type="body"/>
          </p:nvPr>
        </p:nvSpPr>
        <p:spPr>
          <a:xfrm>
            <a:off x="588340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" name="Google Shape;149;p11"/>
          <p:cNvSpPr txBox="1"/>
          <p:nvPr>
            <p:ph idx="8" type="body"/>
          </p:nvPr>
        </p:nvSpPr>
        <p:spPr>
          <a:xfrm>
            <a:off x="65015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0" name="Google Shape;150;p11"/>
          <p:cNvSpPr txBox="1"/>
          <p:nvPr>
            <p:ph idx="9" type="body"/>
          </p:nvPr>
        </p:nvSpPr>
        <p:spPr>
          <a:xfrm>
            <a:off x="18804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1" name="Google Shape;151;p11"/>
          <p:cNvSpPr txBox="1"/>
          <p:nvPr>
            <p:ph idx="13" type="body"/>
          </p:nvPr>
        </p:nvSpPr>
        <p:spPr>
          <a:xfrm>
            <a:off x="32667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2" name="Google Shape;152;p11"/>
          <p:cNvSpPr txBox="1"/>
          <p:nvPr>
            <p:ph idx="14" type="body"/>
          </p:nvPr>
        </p:nvSpPr>
        <p:spPr>
          <a:xfrm>
            <a:off x="44971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3" name="Google Shape;153;p11"/>
          <p:cNvSpPr txBox="1"/>
          <p:nvPr>
            <p:ph idx="15" type="body"/>
          </p:nvPr>
        </p:nvSpPr>
        <p:spPr>
          <a:xfrm>
            <a:off x="58834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4" name="Google Shape;154;p11"/>
          <p:cNvSpPr txBox="1"/>
          <p:nvPr>
            <p:ph idx="16" type="body"/>
          </p:nvPr>
        </p:nvSpPr>
        <p:spPr>
          <a:xfrm>
            <a:off x="711372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5" name="Google Shape;155;p1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1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Pros and Cons">
  <p:cSld name="TITLE_3_1_1_1_1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/>
          <p:nvPr/>
        </p:nvSpPr>
        <p:spPr>
          <a:xfrm>
            <a:off x="298286" y="2469752"/>
            <a:ext cx="2849400" cy="236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3148000" y="2469752"/>
            <a:ext cx="2849400" cy="23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5984943" y="2469752"/>
            <a:ext cx="2849400" cy="2367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12"/>
          <p:cNvSpPr/>
          <p:nvPr>
            <p:ph idx="2" type="pic"/>
          </p:nvPr>
        </p:nvSpPr>
        <p:spPr>
          <a:xfrm>
            <a:off x="299192" y="1071125"/>
            <a:ext cx="2861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2"/>
          <p:cNvSpPr/>
          <p:nvPr>
            <p:ph idx="3" type="pic"/>
          </p:nvPr>
        </p:nvSpPr>
        <p:spPr>
          <a:xfrm>
            <a:off x="3147675" y="1071125"/>
            <a:ext cx="28371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"/>
          <p:cNvSpPr/>
          <p:nvPr>
            <p:ph idx="4" type="pic"/>
          </p:nvPr>
        </p:nvSpPr>
        <p:spPr>
          <a:xfrm>
            <a:off x="5984750" y="1071125"/>
            <a:ext cx="2849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5" type="body"/>
          </p:nvPr>
        </p:nvSpPr>
        <p:spPr>
          <a:xfrm>
            <a:off x="3157834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8" name="Google Shape;168;p12"/>
          <p:cNvSpPr txBox="1"/>
          <p:nvPr>
            <p:ph idx="6" type="body"/>
          </p:nvPr>
        </p:nvSpPr>
        <p:spPr>
          <a:xfrm>
            <a:off x="6001839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12"/>
          <p:cNvSpPr txBox="1"/>
          <p:nvPr>
            <p:ph idx="7" type="body"/>
          </p:nvPr>
        </p:nvSpPr>
        <p:spPr>
          <a:xfrm>
            <a:off x="317282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" name="Google Shape;170;p12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2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1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itional Points">
  <p:cSld name="TITLE_3_1_1_1_1_1_1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13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/>
          <p:nvPr>
            <p:ph idx="2" type="pic"/>
          </p:nvPr>
        </p:nvSpPr>
        <p:spPr>
          <a:xfrm>
            <a:off x="3789350" y="1216800"/>
            <a:ext cx="506220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3"/>
          <p:cNvSpPr txBox="1"/>
          <p:nvPr>
            <p:ph idx="3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idx="4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idx="5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6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7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5" name="Google Shape;185;p1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1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1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3_1_1_1_1_1_1_1_1_1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14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" name="Google Shape;192;p1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1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1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3_1_1_1_1_1_1_1_1_1_1_2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15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9" name="Google Shape;199;p1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0" name="Google Shape;200;p1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1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3_1_1_1_1_1_1_1_1_1_1_2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298300" y="1213300"/>
            <a:ext cx="40788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16"/>
          <p:cNvSpPr txBox="1"/>
          <p:nvPr>
            <p:ph idx="1" type="body"/>
          </p:nvPr>
        </p:nvSpPr>
        <p:spPr>
          <a:xfrm>
            <a:off x="2983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16"/>
          <p:cNvSpPr/>
          <p:nvPr/>
        </p:nvSpPr>
        <p:spPr>
          <a:xfrm>
            <a:off x="4377100" y="1213300"/>
            <a:ext cx="40788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16"/>
          <p:cNvSpPr txBox="1"/>
          <p:nvPr>
            <p:ph idx="2" type="body"/>
          </p:nvPr>
        </p:nvSpPr>
        <p:spPr>
          <a:xfrm>
            <a:off x="43771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8" name="Google Shape;208;p1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1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1" name="Google Shape;211;p1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lth and Safety">
  <p:cSld name="TITLE_3_1_1_1_1_1_1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7"/>
          <p:cNvSpPr/>
          <p:nvPr/>
        </p:nvSpPr>
        <p:spPr>
          <a:xfrm>
            <a:off x="6300850" y="1795700"/>
            <a:ext cx="991200" cy="5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17"/>
          <p:cNvSpPr/>
          <p:nvPr>
            <p:ph idx="3" type="pic"/>
          </p:nvPr>
        </p:nvSpPr>
        <p:spPr>
          <a:xfrm>
            <a:off x="6302375" y="2298975"/>
            <a:ext cx="2476800" cy="253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7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17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4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5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6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7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8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17"/>
          <p:cNvSpPr/>
          <p:nvPr/>
        </p:nvSpPr>
        <p:spPr>
          <a:xfrm>
            <a:off x="3789500" y="3927425"/>
            <a:ext cx="2512800" cy="549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p1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7" name="Google Shape;227;p1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s">
  <p:cSld name="TITLE_3_1_1_1_1_1_1_1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1694350" y="1223800"/>
            <a:ext cx="5755200" cy="3534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18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1" name="Google Shape;231;p1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2" name="Google Shape;232;p1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1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p1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ision Making Timelines">
  <p:cSld name="TITLE_3_1_1_1_1_1_1_1_1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idx="1" type="subTitle"/>
          </p:nvPr>
        </p:nvSpPr>
        <p:spPr>
          <a:xfrm>
            <a:off x="97462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2" type="subTitle"/>
          </p:nvPr>
        </p:nvSpPr>
        <p:spPr>
          <a:xfrm>
            <a:off x="1947538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3" type="subTitle"/>
          </p:nvPr>
        </p:nvSpPr>
        <p:spPr>
          <a:xfrm>
            <a:off x="292045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4" type="subTitle"/>
          </p:nvPr>
        </p:nvSpPr>
        <p:spPr>
          <a:xfrm>
            <a:off x="3893363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9"/>
          <p:cNvSpPr txBox="1"/>
          <p:nvPr>
            <p:ph idx="5" type="subTitle"/>
          </p:nvPr>
        </p:nvSpPr>
        <p:spPr>
          <a:xfrm>
            <a:off x="486627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idx="6" type="subTitle"/>
          </p:nvPr>
        </p:nvSpPr>
        <p:spPr>
          <a:xfrm>
            <a:off x="5839189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9"/>
          <p:cNvSpPr txBox="1"/>
          <p:nvPr>
            <p:ph idx="7" type="subTitle"/>
          </p:nvPr>
        </p:nvSpPr>
        <p:spPr>
          <a:xfrm>
            <a:off x="681210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8" type="subTitle"/>
          </p:nvPr>
        </p:nvSpPr>
        <p:spPr>
          <a:xfrm>
            <a:off x="7785014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4" name="Google Shape;244;p19"/>
          <p:cNvCxnSpPr/>
          <p:nvPr/>
        </p:nvCxnSpPr>
        <p:spPr>
          <a:xfrm>
            <a:off x="326031" y="3827919"/>
            <a:ext cx="830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19"/>
          <p:cNvCxnSpPr/>
          <p:nvPr/>
        </p:nvCxnSpPr>
        <p:spPr>
          <a:xfrm>
            <a:off x="1060840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9"/>
          <p:cNvCxnSpPr/>
          <p:nvPr/>
        </p:nvCxnSpPr>
        <p:spPr>
          <a:xfrm>
            <a:off x="2039296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19"/>
          <p:cNvCxnSpPr/>
          <p:nvPr/>
        </p:nvCxnSpPr>
        <p:spPr>
          <a:xfrm>
            <a:off x="3011282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9"/>
          <p:cNvCxnSpPr/>
          <p:nvPr/>
        </p:nvCxnSpPr>
        <p:spPr>
          <a:xfrm>
            <a:off x="3989739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19"/>
          <p:cNvCxnSpPr/>
          <p:nvPr/>
        </p:nvCxnSpPr>
        <p:spPr>
          <a:xfrm>
            <a:off x="4968195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19"/>
          <p:cNvCxnSpPr/>
          <p:nvPr/>
        </p:nvCxnSpPr>
        <p:spPr>
          <a:xfrm>
            <a:off x="5939111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19"/>
          <p:cNvCxnSpPr/>
          <p:nvPr/>
        </p:nvCxnSpPr>
        <p:spPr>
          <a:xfrm>
            <a:off x="6911098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19"/>
          <p:cNvCxnSpPr/>
          <p:nvPr/>
        </p:nvCxnSpPr>
        <p:spPr>
          <a:xfrm>
            <a:off x="7888483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19"/>
          <p:cNvCxnSpPr/>
          <p:nvPr/>
        </p:nvCxnSpPr>
        <p:spPr>
          <a:xfrm>
            <a:off x="15543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19"/>
          <p:cNvCxnSpPr/>
          <p:nvPr/>
        </p:nvCxnSpPr>
        <p:spPr>
          <a:xfrm>
            <a:off x="2532830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19"/>
          <p:cNvCxnSpPr/>
          <p:nvPr/>
        </p:nvCxnSpPr>
        <p:spPr>
          <a:xfrm>
            <a:off x="350481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19"/>
          <p:cNvCxnSpPr/>
          <p:nvPr/>
        </p:nvCxnSpPr>
        <p:spPr>
          <a:xfrm>
            <a:off x="44832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19"/>
          <p:cNvCxnSpPr/>
          <p:nvPr/>
        </p:nvCxnSpPr>
        <p:spPr>
          <a:xfrm>
            <a:off x="5461729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19"/>
          <p:cNvCxnSpPr/>
          <p:nvPr/>
        </p:nvCxnSpPr>
        <p:spPr>
          <a:xfrm>
            <a:off x="6432645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19"/>
          <p:cNvCxnSpPr/>
          <p:nvPr/>
        </p:nvCxnSpPr>
        <p:spPr>
          <a:xfrm>
            <a:off x="7404631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19"/>
          <p:cNvCxnSpPr/>
          <p:nvPr/>
        </p:nvCxnSpPr>
        <p:spPr>
          <a:xfrm>
            <a:off x="8382017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19"/>
          <p:cNvCxnSpPr/>
          <p:nvPr/>
        </p:nvCxnSpPr>
        <p:spPr>
          <a:xfrm>
            <a:off x="56730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19"/>
          <p:cNvSpPr txBox="1"/>
          <p:nvPr>
            <p:ph idx="9" type="body"/>
          </p:nvPr>
        </p:nvSpPr>
        <p:spPr>
          <a:xfrm>
            <a:off x="21972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3" name="Google Shape;263;p19"/>
          <p:cNvSpPr txBox="1"/>
          <p:nvPr>
            <p:ph idx="13" type="body"/>
          </p:nvPr>
        </p:nvSpPr>
        <p:spPr>
          <a:xfrm>
            <a:off x="1676863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4" name="Google Shape;264;p19"/>
          <p:cNvSpPr txBox="1"/>
          <p:nvPr>
            <p:ph idx="14" type="body"/>
          </p:nvPr>
        </p:nvSpPr>
        <p:spPr>
          <a:xfrm>
            <a:off x="3156254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5" name="Google Shape;265;p19"/>
          <p:cNvSpPr txBox="1"/>
          <p:nvPr>
            <p:ph idx="15" type="body"/>
          </p:nvPr>
        </p:nvSpPr>
        <p:spPr>
          <a:xfrm>
            <a:off x="387951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6" name="Google Shape;266;p19"/>
          <p:cNvSpPr txBox="1"/>
          <p:nvPr>
            <p:ph idx="16" type="body"/>
          </p:nvPr>
        </p:nvSpPr>
        <p:spPr>
          <a:xfrm>
            <a:off x="583534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7" name="Google Shape;267;p19"/>
          <p:cNvSpPr txBox="1"/>
          <p:nvPr>
            <p:ph idx="17" type="body"/>
          </p:nvPr>
        </p:nvSpPr>
        <p:spPr>
          <a:xfrm>
            <a:off x="730027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8" name="Google Shape;268;p19"/>
          <p:cNvSpPr txBox="1"/>
          <p:nvPr>
            <p:ph idx="18" type="body"/>
          </p:nvPr>
        </p:nvSpPr>
        <p:spPr>
          <a:xfrm>
            <a:off x="5213426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9" name="Google Shape;269;p1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1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301794" y="301050"/>
            <a:ext cx="66093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19"/>
          <p:cNvSpPr txBox="1"/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/Outro Slide">
  <p:cSld name="TITLE_3_1_1_1_1_1_1_1_1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/>
          <p:nvPr/>
        </p:nvSpPr>
        <p:spPr>
          <a:xfrm>
            <a:off x="4316871" y="2841579"/>
            <a:ext cx="1052100" cy="108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2213760" y="284815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1172300" y="120820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20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20"/>
          <p:cNvSpPr/>
          <p:nvPr/>
        </p:nvSpPr>
        <p:spPr>
          <a:xfrm>
            <a:off x="4316873" y="230015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20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2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p2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ITLE_3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04800" y="3161075"/>
            <a:ext cx="2851500" cy="1679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999150" y="3161050"/>
            <a:ext cx="2840100" cy="167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3156175" y="3161150"/>
            <a:ext cx="2851500" cy="1679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14208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/>
          <p:nvPr>
            <p:ph idx="2" type="pic"/>
          </p:nvPr>
        </p:nvSpPr>
        <p:spPr>
          <a:xfrm>
            <a:off x="3076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3"/>
          <p:cNvSpPr txBox="1"/>
          <p:nvPr>
            <p:ph idx="3" type="body"/>
          </p:nvPr>
        </p:nvSpPr>
        <p:spPr>
          <a:xfrm>
            <a:off x="3164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" name="Google Shape;25;p3"/>
          <p:cNvSpPr/>
          <p:nvPr>
            <p:ph idx="4" type="pic"/>
          </p:nvPr>
        </p:nvSpPr>
        <p:spPr>
          <a:xfrm>
            <a:off x="31591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3"/>
          <p:cNvSpPr/>
          <p:nvPr>
            <p:ph idx="5" type="pic"/>
          </p:nvPr>
        </p:nvSpPr>
        <p:spPr>
          <a:xfrm>
            <a:off x="6010625" y="1316450"/>
            <a:ext cx="28287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04800" y="305325"/>
            <a:ext cx="2851500" cy="1009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3159125" y="811350"/>
            <a:ext cx="1159500" cy="50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28518" y="361238"/>
            <a:ext cx="272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6" type="subTitle"/>
          </p:nvPr>
        </p:nvSpPr>
        <p:spPr>
          <a:xfrm>
            <a:off x="3156683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7" type="body"/>
          </p:nvPr>
        </p:nvSpPr>
        <p:spPr>
          <a:xfrm>
            <a:off x="3158960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8" type="subTitle"/>
          </p:nvPr>
        </p:nvSpPr>
        <p:spPr>
          <a:xfrm>
            <a:off x="6007809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9" type="body"/>
          </p:nvPr>
        </p:nvSpPr>
        <p:spPr>
          <a:xfrm>
            <a:off x="60100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0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/>
          <p:nvPr/>
        </p:nvSpPr>
        <p:spPr>
          <a:xfrm>
            <a:off x="1822200" y="1536600"/>
            <a:ext cx="4986900" cy="1081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5" name="Google Shape;285;p22"/>
          <p:cNvSpPr txBox="1"/>
          <p:nvPr>
            <p:ph type="title"/>
          </p:nvPr>
        </p:nvSpPr>
        <p:spPr>
          <a:xfrm>
            <a:off x="1822300" y="1548425"/>
            <a:ext cx="49869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2"/>
          <p:cNvSpPr/>
          <p:nvPr/>
        </p:nvSpPr>
        <p:spPr>
          <a:xfrm>
            <a:off x="4655406" y="2617800"/>
            <a:ext cx="2159400" cy="98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7" name="Google Shape;287;p22"/>
          <p:cNvSpPr txBox="1"/>
          <p:nvPr>
            <p:ph idx="1" type="subTitle"/>
          </p:nvPr>
        </p:nvSpPr>
        <p:spPr>
          <a:xfrm>
            <a:off x="4649825" y="2625603"/>
            <a:ext cx="2159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9" name="Google Shape;289;p2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3" name="Google Shape;293;p23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23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2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>
            <a:off x="298300" y="1213300"/>
            <a:ext cx="34551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9" name="Google Shape;299;p24"/>
          <p:cNvSpPr txBox="1"/>
          <p:nvPr>
            <p:ph idx="1" type="body"/>
          </p:nvPr>
        </p:nvSpPr>
        <p:spPr>
          <a:xfrm>
            <a:off x="3778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0" name="Google Shape;300;p24"/>
          <p:cNvSpPr/>
          <p:nvPr/>
        </p:nvSpPr>
        <p:spPr>
          <a:xfrm>
            <a:off x="3753400" y="1213300"/>
            <a:ext cx="34551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24"/>
          <p:cNvSpPr txBox="1"/>
          <p:nvPr>
            <p:ph idx="2" type="body"/>
          </p:nvPr>
        </p:nvSpPr>
        <p:spPr>
          <a:xfrm>
            <a:off x="38329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2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3" name="Google Shape;303;p2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2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4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2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0" name="Google Shape;310;p2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5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/>
          <p:nvPr/>
        </p:nvSpPr>
        <p:spPr>
          <a:xfrm>
            <a:off x="298862" y="1213300"/>
            <a:ext cx="42042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370550" y="1290925"/>
            <a:ext cx="40608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2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5" name="Google Shape;315;p2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298300" y="301050"/>
            <a:ext cx="42363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26"/>
          <p:cNvSpPr txBox="1"/>
          <p:nvPr>
            <p:ph type="title"/>
          </p:nvPr>
        </p:nvSpPr>
        <p:spPr>
          <a:xfrm>
            <a:off x="279177" y="338025"/>
            <a:ext cx="42042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6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1" name="Google Shape;321;p27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p27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7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1172300" y="2775600"/>
            <a:ext cx="2953200" cy="89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1172300" y="1477197"/>
            <a:ext cx="5841600" cy="129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4125500" y="2775588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28"/>
          <p:cNvSpPr txBox="1"/>
          <p:nvPr>
            <p:ph type="title"/>
          </p:nvPr>
        </p:nvSpPr>
        <p:spPr>
          <a:xfrm>
            <a:off x="1227050" y="1551048"/>
            <a:ext cx="57321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28"/>
          <p:cNvSpPr txBox="1"/>
          <p:nvPr>
            <p:ph idx="1" type="subTitle"/>
          </p:nvPr>
        </p:nvSpPr>
        <p:spPr>
          <a:xfrm>
            <a:off x="1240100" y="2837775"/>
            <a:ext cx="28323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2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28"/>
          <p:cNvSpPr txBox="1"/>
          <p:nvPr>
            <p:ph idx="2" type="body"/>
          </p:nvPr>
        </p:nvSpPr>
        <p:spPr>
          <a:xfrm>
            <a:off x="1187325" y="3840875"/>
            <a:ext cx="6892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2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2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9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2" name="Google Shape;342;p3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1 Overview">
  <p:cSld name="TITLE_3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172300" y="660200"/>
            <a:ext cx="47112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5883500" y="1756696"/>
            <a:ext cx="1224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1195425" y="734045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2" type="pic"/>
          </p:nvPr>
        </p:nvSpPr>
        <p:spPr>
          <a:xfrm>
            <a:off x="3260500" y="2309850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4"/>
          <p:cNvSpPr/>
          <p:nvPr>
            <p:ph idx="3" type="pic"/>
          </p:nvPr>
        </p:nvSpPr>
        <p:spPr>
          <a:xfrm>
            <a:off x="4849525" y="2309850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idx="1" type="subTitle"/>
          </p:nvPr>
        </p:nvSpPr>
        <p:spPr>
          <a:xfrm>
            <a:off x="317500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31"/>
          <p:cNvSpPr txBox="1"/>
          <p:nvPr>
            <p:ph idx="2" type="subTitle"/>
          </p:nvPr>
        </p:nvSpPr>
        <p:spPr>
          <a:xfrm>
            <a:off x="4421675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1"/>
          <p:cNvSpPr txBox="1"/>
          <p:nvPr>
            <p:ph idx="3" type="subTitle"/>
          </p:nvPr>
        </p:nvSpPr>
        <p:spPr>
          <a:xfrm>
            <a:off x="317500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1"/>
          <p:cNvSpPr txBox="1"/>
          <p:nvPr>
            <p:ph idx="4" type="subTitle"/>
          </p:nvPr>
        </p:nvSpPr>
        <p:spPr>
          <a:xfrm>
            <a:off x="4421675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1"/>
          <p:cNvSpPr txBox="1"/>
          <p:nvPr>
            <p:ph idx="5" type="subTitle"/>
          </p:nvPr>
        </p:nvSpPr>
        <p:spPr>
          <a:xfrm>
            <a:off x="317500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1"/>
          <p:cNvSpPr txBox="1"/>
          <p:nvPr>
            <p:ph idx="6" type="subTitle"/>
          </p:nvPr>
        </p:nvSpPr>
        <p:spPr>
          <a:xfrm>
            <a:off x="4421675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2" name="Google Shape;352;p3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4" name="Google Shape;354;p3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/>
          <p:nvPr/>
        </p:nvSpPr>
        <p:spPr>
          <a:xfrm>
            <a:off x="292600" y="1214724"/>
            <a:ext cx="4239000" cy="250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7" name="Google Shape;357;p32"/>
          <p:cNvSpPr/>
          <p:nvPr>
            <p:ph idx="2" type="pic"/>
          </p:nvPr>
        </p:nvSpPr>
        <p:spPr>
          <a:xfrm>
            <a:off x="4531775" y="1221524"/>
            <a:ext cx="4302600" cy="363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2"/>
          <p:cNvSpPr txBox="1"/>
          <p:nvPr>
            <p:ph idx="1" type="body"/>
          </p:nvPr>
        </p:nvSpPr>
        <p:spPr>
          <a:xfrm>
            <a:off x="340319" y="1261074"/>
            <a:ext cx="40614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3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3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2" name="Google Shape;362;p3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2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/>
          <p:nvPr/>
        </p:nvSpPr>
        <p:spPr>
          <a:xfrm>
            <a:off x="290556" y="1213300"/>
            <a:ext cx="40176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416145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3"/>
          <p:cNvSpPr/>
          <p:nvPr/>
        </p:nvSpPr>
        <p:spPr>
          <a:xfrm>
            <a:off x="4308218" y="1213300"/>
            <a:ext cx="40176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33"/>
          <p:cNvSpPr txBox="1"/>
          <p:nvPr>
            <p:ph idx="2" type="body"/>
          </p:nvPr>
        </p:nvSpPr>
        <p:spPr>
          <a:xfrm>
            <a:off x="4433807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8" name="Google Shape;368;p33"/>
          <p:cNvSpPr txBox="1"/>
          <p:nvPr>
            <p:ph idx="3" type="subTitle"/>
          </p:nvPr>
        </p:nvSpPr>
        <p:spPr>
          <a:xfrm>
            <a:off x="416145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3"/>
          <p:cNvSpPr txBox="1"/>
          <p:nvPr>
            <p:ph idx="4" type="subTitle"/>
          </p:nvPr>
        </p:nvSpPr>
        <p:spPr>
          <a:xfrm>
            <a:off x="4433807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3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3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/>
          <p:nvPr/>
        </p:nvSpPr>
        <p:spPr>
          <a:xfrm>
            <a:off x="290556" y="1213300"/>
            <a:ext cx="28455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34"/>
          <p:cNvSpPr txBox="1"/>
          <p:nvPr>
            <p:ph idx="1" type="body"/>
          </p:nvPr>
        </p:nvSpPr>
        <p:spPr>
          <a:xfrm>
            <a:off x="379498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4"/>
          <p:cNvSpPr/>
          <p:nvPr/>
        </p:nvSpPr>
        <p:spPr>
          <a:xfrm>
            <a:off x="3135874" y="1213300"/>
            <a:ext cx="28455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8" name="Google Shape;378;p34"/>
          <p:cNvSpPr txBox="1"/>
          <p:nvPr>
            <p:ph idx="2" type="body"/>
          </p:nvPr>
        </p:nvSpPr>
        <p:spPr>
          <a:xfrm>
            <a:off x="3224816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4"/>
          <p:cNvSpPr txBox="1"/>
          <p:nvPr>
            <p:ph idx="3" type="subTitle"/>
          </p:nvPr>
        </p:nvSpPr>
        <p:spPr>
          <a:xfrm>
            <a:off x="379498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34"/>
          <p:cNvSpPr txBox="1"/>
          <p:nvPr>
            <p:ph idx="4" type="subTitle"/>
          </p:nvPr>
        </p:nvSpPr>
        <p:spPr>
          <a:xfrm>
            <a:off x="3224816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34"/>
          <p:cNvSpPr/>
          <p:nvPr/>
        </p:nvSpPr>
        <p:spPr>
          <a:xfrm>
            <a:off x="5981304" y="1213300"/>
            <a:ext cx="28455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p34"/>
          <p:cNvSpPr txBox="1"/>
          <p:nvPr>
            <p:ph idx="5" type="body"/>
          </p:nvPr>
        </p:nvSpPr>
        <p:spPr>
          <a:xfrm>
            <a:off x="6070247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idx="6" type="subTitle"/>
          </p:nvPr>
        </p:nvSpPr>
        <p:spPr>
          <a:xfrm>
            <a:off x="6070247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3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3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p3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4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>
            <a:off x="292600" y="1213300"/>
            <a:ext cx="21327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35"/>
          <p:cNvSpPr txBox="1"/>
          <p:nvPr>
            <p:ph idx="1" type="body"/>
          </p:nvPr>
        </p:nvSpPr>
        <p:spPr>
          <a:xfrm>
            <a:off x="388220" y="20640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2425130" y="1213300"/>
            <a:ext cx="21327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2" name="Google Shape;392;p35"/>
          <p:cNvSpPr txBox="1"/>
          <p:nvPr>
            <p:ph idx="2" type="body"/>
          </p:nvPr>
        </p:nvSpPr>
        <p:spPr>
          <a:xfrm>
            <a:off x="2524606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idx="3" type="subTitle"/>
          </p:nvPr>
        </p:nvSpPr>
        <p:spPr>
          <a:xfrm>
            <a:off x="395987" y="13136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4" type="subTitle"/>
          </p:nvPr>
        </p:nvSpPr>
        <p:spPr>
          <a:xfrm>
            <a:off x="2524607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5"/>
          <p:cNvSpPr/>
          <p:nvPr/>
        </p:nvSpPr>
        <p:spPr>
          <a:xfrm>
            <a:off x="4557594" y="1213300"/>
            <a:ext cx="21327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6" name="Google Shape;396;p35"/>
          <p:cNvSpPr txBox="1"/>
          <p:nvPr>
            <p:ph idx="5" type="body"/>
          </p:nvPr>
        </p:nvSpPr>
        <p:spPr>
          <a:xfrm>
            <a:off x="465713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7" name="Google Shape;397;p35"/>
          <p:cNvSpPr/>
          <p:nvPr/>
        </p:nvSpPr>
        <p:spPr>
          <a:xfrm>
            <a:off x="6690125" y="1213300"/>
            <a:ext cx="21327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8" name="Google Shape;398;p35"/>
          <p:cNvSpPr txBox="1"/>
          <p:nvPr>
            <p:ph idx="6" type="body"/>
          </p:nvPr>
        </p:nvSpPr>
        <p:spPr>
          <a:xfrm>
            <a:off x="678958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35"/>
          <p:cNvSpPr txBox="1"/>
          <p:nvPr>
            <p:ph idx="7" type="subTitle"/>
          </p:nvPr>
        </p:nvSpPr>
        <p:spPr>
          <a:xfrm>
            <a:off x="4657140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5"/>
          <p:cNvSpPr txBox="1"/>
          <p:nvPr>
            <p:ph idx="8" type="subTitle"/>
          </p:nvPr>
        </p:nvSpPr>
        <p:spPr>
          <a:xfrm>
            <a:off x="6789588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p3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4" name="Google Shape;404;p3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5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/>
          <p:nvPr>
            <p:ph idx="2" type="pic"/>
          </p:nvPr>
        </p:nvSpPr>
        <p:spPr>
          <a:xfrm>
            <a:off x="332000" y="1102925"/>
            <a:ext cx="6915000" cy="37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6"/>
          <p:cNvSpPr/>
          <p:nvPr/>
        </p:nvSpPr>
        <p:spPr>
          <a:xfrm>
            <a:off x="7236337" y="1102925"/>
            <a:ext cx="1097400" cy="460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9" name="Google Shape;409;p3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3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3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6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/>
          <p:nvPr/>
        </p:nvSpPr>
        <p:spPr>
          <a:xfrm>
            <a:off x="299641" y="301944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298987" y="3164944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37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37"/>
          <p:cNvSpPr txBox="1"/>
          <p:nvPr>
            <p:ph idx="1" type="subTitle"/>
          </p:nvPr>
        </p:nvSpPr>
        <p:spPr>
          <a:xfrm>
            <a:off x="335627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37"/>
          <p:cNvSpPr/>
          <p:nvPr/>
        </p:nvSpPr>
        <p:spPr>
          <a:xfrm>
            <a:off x="3055339" y="3164944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8" name="Google Shape;418;p37"/>
          <p:cNvSpPr/>
          <p:nvPr>
            <p:ph idx="2" type="pic"/>
          </p:nvPr>
        </p:nvSpPr>
        <p:spPr>
          <a:xfrm>
            <a:off x="305510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7"/>
          <p:cNvSpPr txBox="1"/>
          <p:nvPr>
            <p:ph idx="3" type="subTitle"/>
          </p:nvPr>
        </p:nvSpPr>
        <p:spPr>
          <a:xfrm>
            <a:off x="3085572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37"/>
          <p:cNvSpPr txBox="1"/>
          <p:nvPr>
            <p:ph idx="4" type="body"/>
          </p:nvPr>
        </p:nvSpPr>
        <p:spPr>
          <a:xfrm>
            <a:off x="329783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37"/>
          <p:cNvSpPr txBox="1"/>
          <p:nvPr>
            <p:ph idx="5" type="body"/>
          </p:nvPr>
        </p:nvSpPr>
        <p:spPr>
          <a:xfrm>
            <a:off x="3088466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37"/>
          <p:cNvSpPr/>
          <p:nvPr/>
        </p:nvSpPr>
        <p:spPr>
          <a:xfrm>
            <a:off x="3062463" y="809593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3" name="Google Shape;423;p37"/>
          <p:cNvSpPr/>
          <p:nvPr>
            <p:ph idx="6" type="pic"/>
          </p:nvPr>
        </p:nvSpPr>
        <p:spPr>
          <a:xfrm>
            <a:off x="3063994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3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3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7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>
            <a:off x="298192" y="301228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38"/>
          <p:cNvSpPr/>
          <p:nvPr/>
        </p:nvSpPr>
        <p:spPr>
          <a:xfrm>
            <a:off x="297538" y="3164228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38"/>
          <p:cNvSpPr txBox="1"/>
          <p:nvPr>
            <p:ph idx="1" type="subTitle"/>
          </p:nvPr>
        </p:nvSpPr>
        <p:spPr>
          <a:xfrm>
            <a:off x="334178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38"/>
          <p:cNvSpPr/>
          <p:nvPr/>
        </p:nvSpPr>
        <p:spPr>
          <a:xfrm>
            <a:off x="3053889" y="3164228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38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2" name="Google Shape;432;p38"/>
          <p:cNvSpPr/>
          <p:nvPr>
            <p:ph idx="2" type="pic"/>
          </p:nvPr>
        </p:nvSpPr>
        <p:spPr>
          <a:xfrm>
            <a:off x="304061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38"/>
          <p:cNvSpPr txBox="1"/>
          <p:nvPr>
            <p:ph idx="3" type="subTitle"/>
          </p:nvPr>
        </p:nvSpPr>
        <p:spPr>
          <a:xfrm>
            <a:off x="30841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8"/>
          <p:cNvSpPr txBox="1"/>
          <p:nvPr>
            <p:ph idx="4" type="body"/>
          </p:nvPr>
        </p:nvSpPr>
        <p:spPr>
          <a:xfrm>
            <a:off x="328334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38"/>
          <p:cNvSpPr txBox="1"/>
          <p:nvPr>
            <p:ph idx="5" type="body"/>
          </p:nvPr>
        </p:nvSpPr>
        <p:spPr>
          <a:xfrm>
            <a:off x="30870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38"/>
          <p:cNvSpPr/>
          <p:nvPr/>
        </p:nvSpPr>
        <p:spPr>
          <a:xfrm>
            <a:off x="3061014" y="808877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38"/>
          <p:cNvSpPr/>
          <p:nvPr>
            <p:ph idx="6" type="pic"/>
          </p:nvPr>
        </p:nvSpPr>
        <p:spPr>
          <a:xfrm>
            <a:off x="30625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3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5811189" y="3164228"/>
            <a:ext cx="2757300" cy="1683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38"/>
          <p:cNvSpPr txBox="1"/>
          <p:nvPr>
            <p:ph idx="7" type="subTitle"/>
          </p:nvPr>
        </p:nvSpPr>
        <p:spPr>
          <a:xfrm>
            <a:off x="58414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8" type="body"/>
          </p:nvPr>
        </p:nvSpPr>
        <p:spPr>
          <a:xfrm>
            <a:off x="58443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38"/>
          <p:cNvSpPr/>
          <p:nvPr>
            <p:ph idx="9" type="pic"/>
          </p:nvPr>
        </p:nvSpPr>
        <p:spPr>
          <a:xfrm>
            <a:off x="58198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8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9"/>
          <p:cNvSpPr/>
          <p:nvPr>
            <p:ph idx="2" type="pic"/>
          </p:nvPr>
        </p:nvSpPr>
        <p:spPr>
          <a:xfrm>
            <a:off x="317500" y="1104900"/>
            <a:ext cx="8521800" cy="373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7" name="Google Shape;447;p3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9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/>
          <p:nvPr>
            <p:ph idx="2" type="pic"/>
          </p:nvPr>
        </p:nvSpPr>
        <p:spPr>
          <a:xfrm>
            <a:off x="340412" y="3044150"/>
            <a:ext cx="2087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0"/>
          <p:cNvSpPr/>
          <p:nvPr>
            <p:ph idx="3" type="pic"/>
          </p:nvPr>
        </p:nvSpPr>
        <p:spPr>
          <a:xfrm>
            <a:off x="5649300" y="3044303"/>
            <a:ext cx="1190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40"/>
          <p:cNvSpPr/>
          <p:nvPr>
            <p:ph idx="4" type="pic"/>
          </p:nvPr>
        </p:nvSpPr>
        <p:spPr>
          <a:xfrm>
            <a:off x="340400" y="1690778"/>
            <a:ext cx="1416300" cy="13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0"/>
          <p:cNvSpPr/>
          <p:nvPr>
            <p:ph idx="5" type="pic"/>
          </p:nvPr>
        </p:nvSpPr>
        <p:spPr>
          <a:xfrm>
            <a:off x="2443047" y="3044052"/>
            <a:ext cx="1190100" cy="132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0"/>
          <p:cNvSpPr/>
          <p:nvPr>
            <p:ph idx="6" type="pic"/>
          </p:nvPr>
        </p:nvSpPr>
        <p:spPr>
          <a:xfrm>
            <a:off x="3648504" y="3044048"/>
            <a:ext cx="1991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0"/>
          <p:cNvSpPr/>
          <p:nvPr>
            <p:ph idx="7" type="pic"/>
          </p:nvPr>
        </p:nvSpPr>
        <p:spPr>
          <a:xfrm>
            <a:off x="1767376" y="1263050"/>
            <a:ext cx="18813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0"/>
          <p:cNvSpPr/>
          <p:nvPr>
            <p:ph idx="8" type="pic"/>
          </p:nvPr>
        </p:nvSpPr>
        <p:spPr>
          <a:xfrm>
            <a:off x="3648523" y="1263050"/>
            <a:ext cx="1592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40"/>
          <p:cNvSpPr/>
          <p:nvPr>
            <p:ph idx="9" type="pic"/>
          </p:nvPr>
        </p:nvSpPr>
        <p:spPr>
          <a:xfrm>
            <a:off x="5240654" y="1263050"/>
            <a:ext cx="15987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40"/>
          <p:cNvSpPr/>
          <p:nvPr>
            <p:ph idx="13" type="pic"/>
          </p:nvPr>
        </p:nvSpPr>
        <p:spPr>
          <a:xfrm>
            <a:off x="6860149" y="1263050"/>
            <a:ext cx="1962600" cy="355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4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9" name="Google Shape;459;p4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1" name="Google Shape;461;p4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3523325" y="2195625"/>
            <a:ext cx="4990200" cy="2385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420210" y="220220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378750" y="56225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378750" y="56225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5"/>
          <p:cNvSpPr/>
          <p:nvPr/>
        </p:nvSpPr>
        <p:spPr>
          <a:xfrm>
            <a:off x="3523323" y="165420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3623075" y="2300000"/>
            <a:ext cx="47907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2 Overview">
  <p:cSld name="TITLE_3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>
            <p:ph idx="2" type="pic"/>
          </p:nvPr>
        </p:nvSpPr>
        <p:spPr>
          <a:xfrm>
            <a:off x="3793600" y="2297107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6"/>
          <p:cNvSpPr/>
          <p:nvPr>
            <p:ph idx="3" type="pic"/>
          </p:nvPr>
        </p:nvSpPr>
        <p:spPr>
          <a:xfrm>
            <a:off x="663400" y="2297107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6"/>
          <p:cNvSpPr/>
          <p:nvPr/>
        </p:nvSpPr>
        <p:spPr>
          <a:xfrm>
            <a:off x="1689800" y="660200"/>
            <a:ext cx="4711200" cy="1639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160900" y="1757477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6"/>
          <p:cNvSpPr txBox="1"/>
          <p:nvPr>
            <p:ph type="title"/>
          </p:nvPr>
        </p:nvSpPr>
        <p:spPr>
          <a:xfrm>
            <a:off x="1721834" y="727054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Overview (5)">
  <p:cSld name="TITLE_3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298300" y="1431975"/>
            <a:ext cx="1713600" cy="1890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5431665" y="1431975"/>
            <a:ext cx="1713600" cy="1890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7137667" y="1431975"/>
            <a:ext cx="1713600" cy="189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2011981" y="1431975"/>
            <a:ext cx="1713600" cy="189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3717983" y="1431975"/>
            <a:ext cx="1713600" cy="1890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31089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544426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3" type="body"/>
          </p:nvPr>
        </p:nvSpPr>
        <p:spPr>
          <a:xfrm>
            <a:off x="7105524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4" type="body"/>
          </p:nvPr>
        </p:nvSpPr>
        <p:spPr>
          <a:xfrm>
            <a:off x="2037027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7"/>
          <p:cNvSpPr/>
          <p:nvPr>
            <p:ph idx="6" type="pic"/>
          </p:nvPr>
        </p:nvSpPr>
        <p:spPr>
          <a:xfrm>
            <a:off x="7137800" y="3322275"/>
            <a:ext cx="17136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"/>
          <p:cNvSpPr/>
          <p:nvPr>
            <p:ph idx="7" type="pic"/>
          </p:nvPr>
        </p:nvSpPr>
        <p:spPr>
          <a:xfrm>
            <a:off x="5427747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7"/>
          <p:cNvSpPr/>
          <p:nvPr>
            <p:ph idx="8" type="pic"/>
          </p:nvPr>
        </p:nvSpPr>
        <p:spPr>
          <a:xfrm>
            <a:off x="3723042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7"/>
          <p:cNvSpPr/>
          <p:nvPr>
            <p:ph idx="9" type="pic"/>
          </p:nvPr>
        </p:nvSpPr>
        <p:spPr>
          <a:xfrm>
            <a:off x="2011891" y="3322275"/>
            <a:ext cx="1728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7"/>
          <p:cNvSpPr/>
          <p:nvPr>
            <p:ph idx="13" type="pic"/>
          </p:nvPr>
        </p:nvSpPr>
        <p:spPr>
          <a:xfrm>
            <a:off x="298300" y="3322275"/>
            <a:ext cx="1716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298300" y="301050"/>
            <a:ext cx="40203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Goal">
  <p:cSld name="TITLE_3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298312" y="301050"/>
            <a:ext cx="5646900" cy="531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8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8"/>
          <p:cNvSpPr/>
          <p:nvPr/>
        </p:nvSpPr>
        <p:spPr>
          <a:xfrm>
            <a:off x="4463246" y="3362570"/>
            <a:ext cx="1190400" cy="97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5653655" y="3362561"/>
            <a:ext cx="487500" cy="478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4463250" y="1056975"/>
            <a:ext cx="4371300" cy="2305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8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8"/>
          <p:cNvSpPr txBox="1"/>
          <p:nvPr>
            <p:ph idx="3" type="body"/>
          </p:nvPr>
        </p:nvSpPr>
        <p:spPr>
          <a:xfrm>
            <a:off x="4484120" y="16674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" name="Google Shape;90;p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8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 Detailed Outline + Key Features">
  <p:cSld name="TITLE_3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6076827" y="986538"/>
            <a:ext cx="25152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2" type="subTitle"/>
          </p:nvPr>
        </p:nvSpPr>
        <p:spPr>
          <a:xfrm>
            <a:off x="194675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3" type="subTitle"/>
          </p:nvPr>
        </p:nvSpPr>
        <p:spPr>
          <a:xfrm>
            <a:off x="1178298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4" type="subTitle"/>
          </p:nvPr>
        </p:nvSpPr>
        <p:spPr>
          <a:xfrm>
            <a:off x="2161921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5" type="subTitle"/>
          </p:nvPr>
        </p:nvSpPr>
        <p:spPr>
          <a:xfrm>
            <a:off x="3139107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6" type="subTitle"/>
          </p:nvPr>
        </p:nvSpPr>
        <p:spPr>
          <a:xfrm>
            <a:off x="4108806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7" type="subTitle"/>
          </p:nvPr>
        </p:nvSpPr>
        <p:spPr>
          <a:xfrm>
            <a:off x="5092429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"/>
          <p:cNvSpPr/>
          <p:nvPr/>
        </p:nvSpPr>
        <p:spPr>
          <a:xfrm>
            <a:off x="298300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5197656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" name="Google Shape;104;p9"/>
          <p:cNvSpPr txBox="1"/>
          <p:nvPr>
            <p:ph idx="8" type="body"/>
          </p:nvPr>
        </p:nvSpPr>
        <p:spPr>
          <a:xfrm>
            <a:off x="30268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5" name="Google Shape;105;p9"/>
          <p:cNvSpPr txBox="1"/>
          <p:nvPr>
            <p:ph idx="9" type="body"/>
          </p:nvPr>
        </p:nvSpPr>
        <p:spPr>
          <a:xfrm>
            <a:off x="5210863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6" name="Google Shape;106;p9"/>
          <p:cNvSpPr/>
          <p:nvPr/>
        </p:nvSpPr>
        <p:spPr>
          <a:xfrm>
            <a:off x="3239217" y="1301925"/>
            <a:ext cx="982800" cy="353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9"/>
          <p:cNvSpPr txBox="1"/>
          <p:nvPr>
            <p:ph idx="13" type="body"/>
          </p:nvPr>
        </p:nvSpPr>
        <p:spPr>
          <a:xfrm>
            <a:off x="3251210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8" name="Google Shape;108;p9"/>
          <p:cNvSpPr/>
          <p:nvPr/>
        </p:nvSpPr>
        <p:spPr>
          <a:xfrm>
            <a:off x="4215083" y="1301925"/>
            <a:ext cx="982800" cy="3530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9"/>
          <p:cNvSpPr txBox="1"/>
          <p:nvPr>
            <p:ph idx="14" type="body"/>
          </p:nvPr>
        </p:nvSpPr>
        <p:spPr>
          <a:xfrm>
            <a:off x="4233736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0" name="Google Shape;110;p9"/>
          <p:cNvSpPr/>
          <p:nvPr/>
        </p:nvSpPr>
        <p:spPr>
          <a:xfrm>
            <a:off x="1280779" y="1301925"/>
            <a:ext cx="982800" cy="353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9"/>
          <p:cNvSpPr txBox="1"/>
          <p:nvPr>
            <p:ph idx="15" type="body"/>
          </p:nvPr>
        </p:nvSpPr>
        <p:spPr>
          <a:xfrm>
            <a:off x="128614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2" name="Google Shape;112;p9"/>
          <p:cNvSpPr/>
          <p:nvPr/>
        </p:nvSpPr>
        <p:spPr>
          <a:xfrm>
            <a:off x="2256692" y="1301925"/>
            <a:ext cx="982800" cy="353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3" name="Google Shape;113;p9"/>
          <p:cNvSpPr txBox="1"/>
          <p:nvPr>
            <p:ph idx="16" type="body"/>
          </p:nvPr>
        </p:nvSpPr>
        <p:spPr>
          <a:xfrm>
            <a:off x="2268684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14" name="Google Shape;114;p9"/>
          <p:cNvSpPr/>
          <p:nvPr/>
        </p:nvSpPr>
        <p:spPr>
          <a:xfrm>
            <a:off x="6182130" y="1301927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6182130" y="2680069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9"/>
          <p:cNvSpPr txBox="1"/>
          <p:nvPr>
            <p:ph idx="17" type="subTitle"/>
          </p:nvPr>
        </p:nvSpPr>
        <p:spPr>
          <a:xfrm>
            <a:off x="6164355" y="1264050"/>
            <a:ext cx="24726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8" type="body"/>
          </p:nvPr>
        </p:nvSpPr>
        <p:spPr>
          <a:xfrm>
            <a:off x="6160825" y="1743763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8" name="Google Shape;118;p9"/>
          <p:cNvSpPr txBox="1"/>
          <p:nvPr>
            <p:ph idx="19" type="subTitle"/>
          </p:nvPr>
        </p:nvSpPr>
        <p:spPr>
          <a:xfrm>
            <a:off x="6164657" y="2640406"/>
            <a:ext cx="2686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20" type="body"/>
          </p:nvPr>
        </p:nvSpPr>
        <p:spPr>
          <a:xfrm>
            <a:off x="6160825" y="2978547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0" name="Google Shape;120;p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p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vel Details">
  <p:cSld name="TITLE_3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>
            <a:off x="298300" y="301050"/>
            <a:ext cx="35340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p10"/>
          <p:cNvSpPr txBox="1"/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0"/>
          <p:cNvSpPr/>
          <p:nvPr>
            <p:ph idx="2" type="pic"/>
          </p:nvPr>
        </p:nvSpPr>
        <p:spPr>
          <a:xfrm>
            <a:off x="3836145" y="1334531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"/>
          <p:cNvSpPr/>
          <p:nvPr>
            <p:ph idx="3" type="pic"/>
          </p:nvPr>
        </p:nvSpPr>
        <p:spPr>
          <a:xfrm>
            <a:off x="3836145" y="2892484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"/>
          <p:cNvSpPr/>
          <p:nvPr/>
        </p:nvSpPr>
        <p:spPr>
          <a:xfrm>
            <a:off x="5324404" y="2374069"/>
            <a:ext cx="2480100" cy="2086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10"/>
          <p:cNvSpPr txBox="1"/>
          <p:nvPr>
            <p:ph idx="1" type="body"/>
          </p:nvPr>
        </p:nvSpPr>
        <p:spPr>
          <a:xfrm>
            <a:off x="5321031" y="2388890"/>
            <a:ext cx="2480100" cy="2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" name="Google Shape;131;p10"/>
          <p:cNvSpPr/>
          <p:nvPr/>
        </p:nvSpPr>
        <p:spPr>
          <a:xfrm>
            <a:off x="5324434" y="790425"/>
            <a:ext cx="3021000" cy="158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842990" y="908254"/>
            <a:ext cx="2989200" cy="2589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10"/>
          <p:cNvSpPr txBox="1"/>
          <p:nvPr>
            <p:ph idx="4" type="body"/>
          </p:nvPr>
        </p:nvSpPr>
        <p:spPr>
          <a:xfrm>
            <a:off x="866096" y="1255168"/>
            <a:ext cx="29511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5" type="body"/>
          </p:nvPr>
        </p:nvSpPr>
        <p:spPr>
          <a:xfrm>
            <a:off x="5321025" y="801853"/>
            <a:ext cx="30165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" name="Google Shape;135;p10"/>
          <p:cNvSpPr txBox="1"/>
          <p:nvPr>
            <p:ph idx="6" type="subTitle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1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1.png"/><Relationship Id="rId11" Type="http://schemas.openxmlformats.org/officeDocument/2006/relationships/image" Target="../media/image17.png"/><Relationship Id="rId10" Type="http://schemas.openxmlformats.org/officeDocument/2006/relationships/image" Target="../media/image7.png"/><Relationship Id="rId12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Relationship Id="rId5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41"/>
          <p:cNvSpPr txBox="1"/>
          <p:nvPr>
            <p:ph type="title"/>
          </p:nvPr>
        </p:nvSpPr>
        <p:spPr>
          <a:xfrm>
            <a:off x="611406" y="773509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Instrument Detector</a:t>
            </a:r>
            <a:endParaRPr sz="2900"/>
          </a:p>
        </p:txBody>
      </p:sp>
      <p:sp>
        <p:nvSpPr>
          <p:cNvPr id="468" name="Google Shape;468;p41"/>
          <p:cNvSpPr txBox="1"/>
          <p:nvPr>
            <p:ph idx="2" type="title"/>
          </p:nvPr>
        </p:nvSpPr>
        <p:spPr>
          <a:xfrm>
            <a:off x="2678675" y="2333475"/>
            <a:ext cx="38598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60"/>
              <a:t>OrchestrAIte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Thank you!</a:t>
            </a:r>
            <a:endParaRPr sz="4080"/>
          </a:p>
        </p:txBody>
      </p:sp>
      <p:sp>
        <p:nvSpPr>
          <p:cNvPr id="579" name="Google Shape;579;p5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0" name="Google Shape;580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316" r="9316" t="0"/>
          <a:stretch/>
        </p:blipFill>
        <p:spPr>
          <a:xfrm>
            <a:off x="4327305" y="1647950"/>
            <a:ext cx="3261500" cy="2962025"/>
          </a:xfrm>
          <a:prstGeom prst="rect">
            <a:avLst/>
          </a:prstGeom>
          <a:noFill/>
          <a:ln cap="flat" cmpd="sng" w="19050">
            <a:solidFill>
              <a:srgbClr val="1D1D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1" name="Google Shape;581;p50"/>
          <p:cNvSpPr txBox="1"/>
          <p:nvPr/>
        </p:nvSpPr>
        <p:spPr>
          <a:xfrm>
            <a:off x="1889675" y="3363650"/>
            <a:ext cx="2428800" cy="1246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team: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github.com/gusmaoandre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github.com/erricrr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github.com/iamkellym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github.com/soumya-jp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198" cy="37718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ocked (Provided by Tenor)" id="474" name="Google Shape;4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297" y="3010900"/>
            <a:ext cx="2686475" cy="20148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"/>
          <p:cNvSpPr txBox="1"/>
          <p:nvPr>
            <p:ph type="title"/>
          </p:nvPr>
        </p:nvSpPr>
        <p:spPr>
          <a:xfrm>
            <a:off x="279185" y="386067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60"/>
              <a:t>How a computer understands music?</a:t>
            </a:r>
            <a:endParaRPr sz="2360"/>
          </a:p>
        </p:txBody>
      </p:sp>
      <p:sp>
        <p:nvSpPr>
          <p:cNvPr id="480" name="Google Shape;480;p43"/>
          <p:cNvSpPr txBox="1"/>
          <p:nvPr/>
        </p:nvSpPr>
        <p:spPr>
          <a:xfrm>
            <a:off x="568200" y="1514350"/>
            <a:ext cx="8338800" cy="3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1D1D1D"/>
                </a:solidFill>
                <a:latin typeface="Lexend"/>
                <a:ea typeface="Lexend"/>
                <a:cs typeface="Lexend"/>
                <a:sym typeface="Lexend"/>
              </a:rPr>
              <a:t>🎵　→　👂　→　🎹❗️</a:t>
            </a:r>
            <a:endParaRPr sz="6100">
              <a:solidFill>
                <a:srgbClr val="1D1D1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100">
              <a:solidFill>
                <a:srgbClr val="1D1D1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🎵　→　💻　→　🎹❓</a:t>
            </a:r>
            <a:endParaRPr sz="6100">
              <a:solidFill>
                <a:srgbClr val="1D1D1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1" name="Google Shape;481;p4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4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300" y="143815"/>
            <a:ext cx="7452749" cy="492348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4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5" name="Google Shape;4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300" y="143815"/>
            <a:ext cx="7452749" cy="492348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"/>
          <p:cNvSpPr/>
          <p:nvPr/>
        </p:nvSpPr>
        <p:spPr>
          <a:xfrm>
            <a:off x="292600" y="213300"/>
            <a:ext cx="8741100" cy="487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01" name="Google Shape;5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6940" y="875075"/>
            <a:ext cx="5136560" cy="3393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2" name="Google Shape;502;p46"/>
          <p:cNvPicPr preferRelativeResize="0"/>
          <p:nvPr/>
        </p:nvPicPr>
        <p:blipFill rotWithShape="1">
          <a:blip r:embed="rId4">
            <a:alphaModFix/>
          </a:blip>
          <a:srcRect b="10319" l="9762" r="16556" t="6596"/>
          <a:stretch/>
        </p:blipFill>
        <p:spPr>
          <a:xfrm>
            <a:off x="390525" y="266700"/>
            <a:ext cx="2869974" cy="213786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3" name="Google Shape;503;p46"/>
          <p:cNvPicPr preferRelativeResize="0"/>
          <p:nvPr/>
        </p:nvPicPr>
        <p:blipFill rotWithShape="1">
          <a:blip r:embed="rId5">
            <a:alphaModFix/>
          </a:blip>
          <a:srcRect b="10118" l="9762" r="16556" t="6804"/>
          <a:stretch/>
        </p:blipFill>
        <p:spPr>
          <a:xfrm>
            <a:off x="390526" y="2799050"/>
            <a:ext cx="2869974" cy="213788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46"/>
          <p:cNvSpPr txBox="1"/>
          <p:nvPr>
            <p:ph type="title"/>
          </p:nvPr>
        </p:nvSpPr>
        <p:spPr>
          <a:xfrm>
            <a:off x="1576063" y="2300000"/>
            <a:ext cx="4989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505" name="Google Shape;505;p46"/>
          <p:cNvSpPr txBox="1"/>
          <p:nvPr>
            <p:ph type="title"/>
          </p:nvPr>
        </p:nvSpPr>
        <p:spPr>
          <a:xfrm>
            <a:off x="3356138" y="2285550"/>
            <a:ext cx="4989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sp>
        <p:nvSpPr>
          <p:cNvPr id="506" name="Google Shape;506;p46"/>
          <p:cNvSpPr/>
          <p:nvPr/>
        </p:nvSpPr>
        <p:spPr>
          <a:xfrm>
            <a:off x="114300" y="188125"/>
            <a:ext cx="498900" cy="471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exend"/>
                <a:ea typeface="Lexend"/>
                <a:cs typeface="Lexend"/>
                <a:sym typeface="Lexend"/>
              </a:rPr>
              <a:t>🎹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114300" y="2674525"/>
            <a:ext cx="498900" cy="471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🎻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3593125" y="474175"/>
            <a:ext cx="1152600" cy="471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exend"/>
                <a:ea typeface="Lexend"/>
                <a:cs typeface="Lexend"/>
                <a:sym typeface="Lexend"/>
              </a:rPr>
              <a:t>🎹 </a:t>
            </a:r>
            <a:r>
              <a:rPr lang="en" sz="2400">
                <a:latin typeface="Lexend"/>
                <a:ea typeface="Lexend"/>
                <a:cs typeface="Lexend"/>
                <a:sym typeface="Lexend"/>
              </a:rPr>
              <a:t>+ 🎻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young man wearing glasses and red suspenders (Provided by Tenor)" id="509" name="Google Shape;50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0850" y="3935300"/>
            <a:ext cx="1792850" cy="111961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" name="Google Shape;514;p47"/>
          <p:cNvCxnSpPr/>
          <p:nvPr/>
        </p:nvCxnSpPr>
        <p:spPr>
          <a:xfrm>
            <a:off x="5154338" y="2571750"/>
            <a:ext cx="600" cy="145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47"/>
          <p:cNvCxnSpPr/>
          <p:nvPr/>
        </p:nvCxnSpPr>
        <p:spPr>
          <a:xfrm>
            <a:off x="7061600" y="3050400"/>
            <a:ext cx="0" cy="921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47"/>
          <p:cNvCxnSpPr/>
          <p:nvPr/>
        </p:nvCxnSpPr>
        <p:spPr>
          <a:xfrm>
            <a:off x="415025" y="2036250"/>
            <a:ext cx="0" cy="212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47"/>
          <p:cNvCxnSpPr/>
          <p:nvPr/>
        </p:nvCxnSpPr>
        <p:spPr>
          <a:xfrm flipH="1">
            <a:off x="1938963" y="2596650"/>
            <a:ext cx="9900" cy="152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7"/>
          <p:cNvCxnSpPr/>
          <p:nvPr/>
        </p:nvCxnSpPr>
        <p:spPr>
          <a:xfrm flipH="1">
            <a:off x="3624173" y="2556800"/>
            <a:ext cx="14100" cy="149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19" name="Google Shape;519;p47"/>
          <p:cNvSpPr txBox="1"/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did it</a:t>
            </a:r>
            <a:endParaRPr/>
          </a:p>
        </p:txBody>
      </p:sp>
      <p:sp>
        <p:nvSpPr>
          <p:cNvPr id="520" name="Google Shape;520;p47"/>
          <p:cNvSpPr txBox="1"/>
          <p:nvPr>
            <p:ph idx="13" type="body"/>
          </p:nvPr>
        </p:nvSpPr>
        <p:spPr>
          <a:xfrm>
            <a:off x="1829275" y="4093475"/>
            <a:ext cx="14715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Input: </a:t>
            </a:r>
            <a:r>
              <a:rPr lang="en" sz="1000">
                <a:solidFill>
                  <a:srgbClr val="000000"/>
                </a:solidFill>
              </a:rPr>
              <a:t>log-mel specs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Output: </a:t>
            </a:r>
            <a:r>
              <a:rPr lang="en" sz="1000">
                <a:solidFill>
                  <a:srgbClr val="000000"/>
                </a:solidFill>
              </a:rPr>
              <a:t>instrument predictions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000">
                <a:latin typeface="Lexend SemiBold"/>
                <a:ea typeface="Lexend SemiBold"/>
                <a:cs typeface="Lexend SemiBold"/>
                <a:sym typeface="Lexend SemiBold"/>
              </a:rPr>
              <a:t>Training &amp; Testing</a:t>
            </a:r>
            <a:endParaRPr sz="10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21" name="Google Shape;521;p47"/>
          <p:cNvSpPr txBox="1"/>
          <p:nvPr>
            <p:ph idx="15" type="body"/>
          </p:nvPr>
        </p:nvSpPr>
        <p:spPr>
          <a:xfrm>
            <a:off x="3586250" y="4053800"/>
            <a:ext cx="14715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Transfer learning:</a:t>
            </a:r>
            <a:endParaRPr sz="1000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   VGGish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   YamNet</a:t>
            </a:r>
            <a:endParaRPr sz="1000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22" name="Google Shape;522;p47"/>
          <p:cNvSpPr txBox="1"/>
          <p:nvPr>
            <p:ph idx="17" type="body"/>
          </p:nvPr>
        </p:nvSpPr>
        <p:spPr>
          <a:xfrm>
            <a:off x="6880200" y="4017275"/>
            <a:ext cx="21495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 SemiBold"/>
                <a:ea typeface="Lexend SemiBold"/>
                <a:cs typeface="Lexend SemiBold"/>
                <a:sym typeface="Lexend SemiBold"/>
              </a:rPr>
              <a:t>Interface: </a:t>
            </a:r>
            <a:r>
              <a:rPr lang="en" sz="1000"/>
              <a:t>FastAPI &amp; Streamlit</a:t>
            </a:r>
            <a:endParaRPr sz="1000"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000">
                <a:latin typeface="Lexend SemiBold"/>
                <a:ea typeface="Lexend SemiBold"/>
                <a:cs typeface="Lexend SemiBold"/>
                <a:sym typeface="Lexend SemiBold"/>
              </a:rPr>
              <a:t>Deployment: </a:t>
            </a:r>
            <a:r>
              <a:rPr lang="en" sz="1000"/>
              <a:t>Docker</a:t>
            </a:r>
            <a:endParaRPr sz="10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23" name="Google Shape;523;p47"/>
          <p:cNvSpPr txBox="1"/>
          <p:nvPr>
            <p:ph idx="18" type="body"/>
          </p:nvPr>
        </p:nvSpPr>
        <p:spPr>
          <a:xfrm>
            <a:off x="5099726" y="4039600"/>
            <a:ext cx="18279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Building custom</a:t>
            </a:r>
            <a:r>
              <a:rPr b="1" lang="en" sz="1100">
                <a:solidFill>
                  <a:srgbClr val="000000"/>
                </a:solidFill>
              </a:rPr>
              <a:t> CNN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Precision Score: </a:t>
            </a:r>
            <a:endParaRPr sz="1000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95.84% ⭐</a:t>
            </a:r>
            <a:endParaRPr sz="10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24" name="Google Shape;524;p47"/>
          <p:cNvSpPr/>
          <p:nvPr/>
        </p:nvSpPr>
        <p:spPr>
          <a:xfrm>
            <a:off x="321275" y="1747475"/>
            <a:ext cx="2208600" cy="256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EDA &amp; pre-processing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5" name="Google Shape;525;p47"/>
          <p:cNvSpPr/>
          <p:nvPr/>
        </p:nvSpPr>
        <p:spPr>
          <a:xfrm>
            <a:off x="5927244" y="2826400"/>
            <a:ext cx="2686800" cy="256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Front-end implementation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6" name="Google Shape;526;p47"/>
          <p:cNvSpPr/>
          <p:nvPr/>
        </p:nvSpPr>
        <p:spPr>
          <a:xfrm>
            <a:off x="1786298" y="2300000"/>
            <a:ext cx="4667700" cy="256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Modeling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7" name="Google Shape;527;p4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47"/>
          <p:cNvSpPr/>
          <p:nvPr/>
        </p:nvSpPr>
        <p:spPr>
          <a:xfrm>
            <a:off x="5883500" y="801350"/>
            <a:ext cx="1519800" cy="314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(in just 2 weeks!)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9" name="Google Shape;529;p47"/>
          <p:cNvSpPr txBox="1"/>
          <p:nvPr>
            <p:ph idx="9" type="body"/>
          </p:nvPr>
        </p:nvSpPr>
        <p:spPr>
          <a:xfrm>
            <a:off x="279175" y="4169675"/>
            <a:ext cx="15501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 SemiBold"/>
                <a:ea typeface="Lexend SemiBold"/>
                <a:cs typeface="Lexend SemiBold"/>
                <a:sym typeface="Lexend SemiBold"/>
              </a:rPr>
              <a:t>“MusicNet”</a:t>
            </a:r>
            <a:endParaRPr sz="10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000">
                <a:latin typeface="Lexend SemiBold"/>
                <a:ea typeface="Lexend SemiBold"/>
                <a:cs typeface="Lexend SemiBold"/>
                <a:sym typeface="Lexend SemiBold"/>
              </a:rPr>
              <a:t>Data augmentation: </a:t>
            </a:r>
            <a:r>
              <a:rPr lang="en" sz="1000"/>
              <a:t>24,000+ audio files</a:t>
            </a:r>
            <a:endParaRPr sz="1000"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000">
                <a:latin typeface="Lexend SemiBold"/>
                <a:ea typeface="Lexend SemiBold"/>
                <a:cs typeface="Lexend SemiBold"/>
                <a:sym typeface="Lexend SemiBold"/>
              </a:rPr>
              <a:t>Labeled data</a:t>
            </a:r>
            <a:endParaRPr sz="10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/>
          <p:nvPr/>
        </p:nvSpPr>
        <p:spPr>
          <a:xfrm>
            <a:off x="288600" y="2165825"/>
            <a:ext cx="8741100" cy="285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 amt="60000"/>
          </a:blip>
          <a:srcRect b="0" l="26106" r="32729" t="0"/>
          <a:stretch/>
        </p:blipFill>
        <p:spPr>
          <a:xfrm>
            <a:off x="7202212" y="338024"/>
            <a:ext cx="402876" cy="7340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6" name="Google Shape;536;p48"/>
          <p:cNvPicPr preferRelativeResize="0"/>
          <p:nvPr/>
        </p:nvPicPr>
        <p:blipFill rotWithShape="1">
          <a:blip r:embed="rId4">
            <a:alphaModFix amt="60000"/>
          </a:blip>
          <a:srcRect b="0" l="22798" r="31283" t="0"/>
          <a:stretch/>
        </p:blipFill>
        <p:spPr>
          <a:xfrm>
            <a:off x="6886150" y="4155963"/>
            <a:ext cx="532524" cy="869775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7" name="Google Shape;537;p48"/>
          <p:cNvPicPr preferRelativeResize="0"/>
          <p:nvPr/>
        </p:nvPicPr>
        <p:blipFill rotWithShape="1">
          <a:blip r:embed="rId5">
            <a:alphaModFix amt="60000"/>
          </a:blip>
          <a:srcRect b="0" l="32570" r="36252" t="0"/>
          <a:stretch/>
        </p:blipFill>
        <p:spPr>
          <a:xfrm>
            <a:off x="7719700" y="4084319"/>
            <a:ext cx="280702" cy="6753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8" name="Google Shape;538;p48"/>
          <p:cNvPicPr preferRelativeResize="0"/>
          <p:nvPr/>
        </p:nvPicPr>
        <p:blipFill rotWithShape="1">
          <a:blip r:embed="rId6">
            <a:alphaModFix amt="60000"/>
          </a:blip>
          <a:srcRect b="12600" l="29925" r="31200" t="2090"/>
          <a:stretch/>
        </p:blipFill>
        <p:spPr>
          <a:xfrm>
            <a:off x="8155937" y="3634991"/>
            <a:ext cx="532524" cy="876459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9" name="Google Shape;539;p48"/>
          <p:cNvPicPr preferRelativeResize="0"/>
          <p:nvPr/>
        </p:nvPicPr>
        <p:blipFill rotWithShape="1">
          <a:blip r:embed="rId7">
            <a:alphaModFix/>
          </a:blip>
          <a:srcRect b="15862" l="28062" r="32961" t="18235"/>
          <a:stretch/>
        </p:blipFill>
        <p:spPr>
          <a:xfrm>
            <a:off x="8234425" y="2685493"/>
            <a:ext cx="532532" cy="67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0" name="Google Shape;540;p48"/>
          <p:cNvPicPr preferRelativeResize="0"/>
          <p:nvPr/>
        </p:nvPicPr>
        <p:blipFill rotWithShape="1">
          <a:blip r:embed="rId8">
            <a:alphaModFix amt="60000"/>
          </a:blip>
          <a:srcRect b="-9913" l="-2497" r="-4672" t="-1594"/>
          <a:stretch/>
        </p:blipFill>
        <p:spPr>
          <a:xfrm>
            <a:off x="8396194" y="1594755"/>
            <a:ext cx="489000" cy="81654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1" name="Google Shape;541;p48"/>
          <p:cNvPicPr preferRelativeResize="0"/>
          <p:nvPr/>
        </p:nvPicPr>
        <p:blipFill rotWithShape="1">
          <a:blip r:embed="rId9">
            <a:alphaModFix/>
          </a:blip>
          <a:srcRect b="-13179" l="-23782" r="-15706" t="-26290"/>
          <a:stretch/>
        </p:blipFill>
        <p:spPr>
          <a:xfrm>
            <a:off x="7824100" y="910227"/>
            <a:ext cx="450300" cy="82978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2" name="Google Shape;542;p4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</a:t>
            </a:r>
            <a:endParaRPr/>
          </a:p>
        </p:txBody>
      </p:sp>
      <p:sp>
        <p:nvSpPr>
          <p:cNvPr id="543" name="Google Shape;543;p4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48"/>
          <p:cNvSpPr/>
          <p:nvPr/>
        </p:nvSpPr>
        <p:spPr>
          <a:xfrm>
            <a:off x="637900" y="3531638"/>
            <a:ext cx="963600" cy="502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Input</a:t>
            </a:r>
            <a:endParaRPr b="1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[audio</a:t>
            </a:r>
            <a:r>
              <a:rPr lang="en" sz="1100">
                <a:latin typeface="Lexend"/>
                <a:ea typeface="Lexend"/>
                <a:cs typeface="Lexend"/>
                <a:sym typeface="Lexend"/>
              </a:rPr>
              <a:t> file</a:t>
            </a:r>
            <a:r>
              <a:rPr lang="en" sz="1100">
                <a:latin typeface="Lexend"/>
                <a:ea typeface="Lexend"/>
                <a:cs typeface="Lexend"/>
                <a:sym typeface="Lexend"/>
              </a:rPr>
              <a:t>]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5" name="Google Shape;545;p48"/>
          <p:cNvSpPr/>
          <p:nvPr/>
        </p:nvSpPr>
        <p:spPr>
          <a:xfrm>
            <a:off x="1953900" y="3531650"/>
            <a:ext cx="15714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Processing</a:t>
            </a:r>
            <a:endParaRPr b="1"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[Feature Extraction]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6" name="Google Shape;546;p48"/>
          <p:cNvSpPr/>
          <p:nvPr/>
        </p:nvSpPr>
        <p:spPr>
          <a:xfrm>
            <a:off x="4085427" y="3531650"/>
            <a:ext cx="2081100" cy="502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exend"/>
                <a:ea typeface="Lexend"/>
                <a:cs typeface="Lexend"/>
                <a:sym typeface="Lexend"/>
              </a:rPr>
              <a:t>Classification</a:t>
            </a:r>
            <a:r>
              <a:rPr lang="en" sz="1100">
                <a:latin typeface="Lexend"/>
                <a:ea typeface="Lexend"/>
                <a:cs typeface="Lexend"/>
                <a:sym typeface="Lexend"/>
              </a:rPr>
              <a:t> </a:t>
            </a:r>
            <a:br>
              <a:rPr lang="en" sz="1100">
                <a:latin typeface="Lexend"/>
                <a:ea typeface="Lexend"/>
                <a:cs typeface="Lexend"/>
                <a:sym typeface="Lexend"/>
              </a:rPr>
            </a:br>
            <a:r>
              <a:rPr lang="en" sz="1100">
                <a:latin typeface="Lexend"/>
                <a:ea typeface="Lexend"/>
                <a:cs typeface="Lexend"/>
                <a:sym typeface="Lexend"/>
              </a:rPr>
              <a:t>[Multi-label Model  CNN]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47" name="Google Shape;547;p48"/>
          <p:cNvCxnSpPr>
            <a:stCxn id="548" idx="3"/>
            <a:endCxn id="535" idx="2"/>
          </p:cNvCxnSpPr>
          <p:nvPr/>
        </p:nvCxnSpPr>
        <p:spPr>
          <a:xfrm flipH="1" rot="10800000">
            <a:off x="6520598" y="1072030"/>
            <a:ext cx="883200" cy="1777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48"/>
          <p:cNvCxnSpPr>
            <a:stCxn id="548" idx="3"/>
            <a:endCxn id="536" idx="0"/>
          </p:cNvCxnSpPr>
          <p:nvPr/>
        </p:nvCxnSpPr>
        <p:spPr>
          <a:xfrm>
            <a:off x="6520598" y="2849530"/>
            <a:ext cx="631800" cy="1306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48"/>
          <p:cNvCxnSpPr>
            <a:stCxn id="548" idx="3"/>
            <a:endCxn id="537" idx="0"/>
          </p:cNvCxnSpPr>
          <p:nvPr/>
        </p:nvCxnSpPr>
        <p:spPr>
          <a:xfrm>
            <a:off x="6520598" y="2849530"/>
            <a:ext cx="1339500" cy="1234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48"/>
          <p:cNvCxnSpPr>
            <a:stCxn id="548" idx="3"/>
            <a:endCxn id="538" idx="0"/>
          </p:cNvCxnSpPr>
          <p:nvPr/>
        </p:nvCxnSpPr>
        <p:spPr>
          <a:xfrm>
            <a:off x="6520598" y="2849530"/>
            <a:ext cx="1901700" cy="785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48"/>
          <p:cNvCxnSpPr>
            <a:stCxn id="548" idx="3"/>
            <a:endCxn id="540" idx="1"/>
          </p:cNvCxnSpPr>
          <p:nvPr/>
        </p:nvCxnSpPr>
        <p:spPr>
          <a:xfrm flipH="1" rot="10800000">
            <a:off x="6520598" y="2002930"/>
            <a:ext cx="1875600" cy="846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3" name="Google Shape;553;p48"/>
          <p:cNvPicPr preferRelativeResize="0"/>
          <p:nvPr/>
        </p:nvPicPr>
        <p:blipFill rotWithShape="1">
          <a:blip r:embed="rId10">
            <a:alphaModFix/>
          </a:blip>
          <a:srcRect b="10538" l="9587" r="16267" t="7828"/>
          <a:stretch/>
        </p:blipFill>
        <p:spPr>
          <a:xfrm>
            <a:off x="2257790" y="2499078"/>
            <a:ext cx="963599" cy="70088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4" name="Google Shape;554;p48"/>
          <p:cNvSpPr/>
          <p:nvPr/>
        </p:nvSpPr>
        <p:spPr>
          <a:xfrm>
            <a:off x="5246525" y="736900"/>
            <a:ext cx="1152600" cy="471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exend"/>
                <a:ea typeface="Lexend"/>
                <a:cs typeface="Lexend"/>
                <a:sym typeface="Lexend"/>
              </a:rPr>
              <a:t>🎹 </a:t>
            </a:r>
            <a:r>
              <a:rPr lang="en" sz="2400">
                <a:latin typeface="Lexend"/>
                <a:ea typeface="Lexend"/>
                <a:cs typeface="Lexend"/>
                <a:sym typeface="Lexend"/>
              </a:rPr>
              <a:t>+ 🎻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5" name="Google Shape;555;p48"/>
          <p:cNvPicPr preferRelativeResize="0"/>
          <p:nvPr/>
        </p:nvPicPr>
        <p:blipFill rotWithShape="1">
          <a:blip r:embed="rId11">
            <a:alphaModFix/>
          </a:blip>
          <a:srcRect b="14488" l="9395" r="2715" t="10672"/>
          <a:stretch/>
        </p:blipFill>
        <p:spPr>
          <a:xfrm>
            <a:off x="255050" y="2511875"/>
            <a:ext cx="1729310" cy="67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8" name="Google Shape;548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94850" y="2411305"/>
            <a:ext cx="3025748" cy="8764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6" name="Google Shape;556;p48"/>
          <p:cNvSpPr/>
          <p:nvPr/>
        </p:nvSpPr>
        <p:spPr>
          <a:xfrm>
            <a:off x="8600075" y="2470246"/>
            <a:ext cx="402900" cy="382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7" name="Google Shape;557;p48"/>
          <p:cNvSpPr/>
          <p:nvPr/>
        </p:nvSpPr>
        <p:spPr>
          <a:xfrm>
            <a:off x="8097838" y="676381"/>
            <a:ext cx="402900" cy="382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58" name="Google Shape;558;p48"/>
          <p:cNvCxnSpPr>
            <a:stCxn id="555" idx="3"/>
            <a:endCxn id="553" idx="1"/>
          </p:cNvCxnSpPr>
          <p:nvPr/>
        </p:nvCxnSpPr>
        <p:spPr>
          <a:xfrm>
            <a:off x="1984360" y="2849525"/>
            <a:ext cx="27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48"/>
          <p:cNvCxnSpPr>
            <a:stCxn id="553" idx="3"/>
            <a:endCxn id="548" idx="1"/>
          </p:cNvCxnSpPr>
          <p:nvPr/>
        </p:nvCxnSpPr>
        <p:spPr>
          <a:xfrm>
            <a:off x="3221389" y="2849522"/>
            <a:ext cx="273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48"/>
          <p:cNvCxnSpPr>
            <a:stCxn id="548" idx="3"/>
            <a:endCxn id="541" idx="1"/>
          </p:cNvCxnSpPr>
          <p:nvPr/>
        </p:nvCxnSpPr>
        <p:spPr>
          <a:xfrm flipH="1" rot="10800000">
            <a:off x="6520598" y="1325230"/>
            <a:ext cx="1303500" cy="152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p48"/>
          <p:cNvCxnSpPr>
            <a:stCxn id="548" idx="3"/>
            <a:endCxn id="539" idx="1"/>
          </p:cNvCxnSpPr>
          <p:nvPr/>
        </p:nvCxnSpPr>
        <p:spPr>
          <a:xfrm>
            <a:off x="6520598" y="2849530"/>
            <a:ext cx="1713900" cy="17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9"/>
          <p:cNvSpPr txBox="1"/>
          <p:nvPr>
            <p:ph type="title"/>
          </p:nvPr>
        </p:nvSpPr>
        <p:spPr>
          <a:xfrm>
            <a:off x="333993" y="556963"/>
            <a:ext cx="272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960"/>
              <a:t>Applications</a:t>
            </a:r>
            <a:endParaRPr/>
          </a:p>
        </p:txBody>
      </p:sp>
      <p:sp>
        <p:nvSpPr>
          <p:cNvPr id="567" name="Google Shape;567;p49"/>
          <p:cNvSpPr txBox="1"/>
          <p:nvPr>
            <p:ph idx="1" type="subTitle"/>
          </p:nvPr>
        </p:nvSpPr>
        <p:spPr>
          <a:xfrm>
            <a:off x="618147" y="40399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Music education</a:t>
            </a:r>
            <a:endParaRPr sz="1800"/>
          </a:p>
        </p:txBody>
      </p:sp>
      <p:sp>
        <p:nvSpPr>
          <p:cNvPr id="568" name="Google Shape;568;p49"/>
          <p:cNvSpPr txBox="1"/>
          <p:nvPr>
            <p:ph idx="6" type="subTitle"/>
          </p:nvPr>
        </p:nvSpPr>
        <p:spPr>
          <a:xfrm>
            <a:off x="3199309" y="40399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Automated cataloging</a:t>
            </a:r>
            <a:endParaRPr sz="1800"/>
          </a:p>
        </p:txBody>
      </p:sp>
      <p:sp>
        <p:nvSpPr>
          <p:cNvPr id="569" name="Google Shape;569;p49"/>
          <p:cNvSpPr txBox="1"/>
          <p:nvPr>
            <p:ph idx="8" type="subTitle"/>
          </p:nvPr>
        </p:nvSpPr>
        <p:spPr>
          <a:xfrm>
            <a:off x="6093060" y="40399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Performance analysis</a:t>
            </a:r>
            <a:endParaRPr sz="1800"/>
          </a:p>
        </p:txBody>
      </p:sp>
      <p:pic>
        <p:nvPicPr>
          <p:cNvPr id="570" name="Google Shape;570;p49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10019" r="10011" t="0"/>
          <a:stretch/>
        </p:blipFill>
        <p:spPr>
          <a:xfrm>
            <a:off x="3159125" y="1316450"/>
            <a:ext cx="2851502" cy="2674376"/>
          </a:xfrm>
          <a:prstGeom prst="rect">
            <a:avLst/>
          </a:prstGeom>
        </p:spPr>
      </p:pic>
      <p:pic>
        <p:nvPicPr>
          <p:cNvPr id="571" name="Google Shape;571;p49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27181" r="2435" t="0"/>
          <a:stretch/>
        </p:blipFill>
        <p:spPr>
          <a:xfrm>
            <a:off x="6010625" y="1316450"/>
            <a:ext cx="2828699" cy="2674377"/>
          </a:xfrm>
          <a:prstGeom prst="rect">
            <a:avLst/>
          </a:prstGeom>
        </p:spPr>
      </p:pic>
      <p:sp>
        <p:nvSpPr>
          <p:cNvPr id="572" name="Google Shape;572;p4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49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16635" r="12301" t="0"/>
          <a:stretch/>
        </p:blipFill>
        <p:spPr>
          <a:xfrm>
            <a:off x="307625" y="1316450"/>
            <a:ext cx="2851502" cy="26743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tions Proposal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